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6" r:id="rId2"/>
    <p:sldId id="281" r:id="rId3"/>
    <p:sldId id="433" r:id="rId4"/>
    <p:sldId id="432" r:id="rId5"/>
    <p:sldId id="282" r:id="rId6"/>
    <p:sldId id="330" r:id="rId7"/>
    <p:sldId id="283" r:id="rId8"/>
    <p:sldId id="285" r:id="rId9"/>
    <p:sldId id="286" r:id="rId10"/>
    <p:sldId id="287" r:id="rId11"/>
    <p:sldId id="292" r:id="rId12"/>
    <p:sldId id="288" r:id="rId13"/>
    <p:sldId id="302" r:id="rId14"/>
    <p:sldId id="289" r:id="rId15"/>
    <p:sldId id="291" r:id="rId16"/>
    <p:sldId id="284" r:id="rId17"/>
    <p:sldId id="294" r:id="rId18"/>
    <p:sldId id="301" r:id="rId19"/>
    <p:sldId id="310" r:id="rId20"/>
    <p:sldId id="305" r:id="rId21"/>
    <p:sldId id="326" r:id="rId22"/>
    <p:sldId id="293" r:id="rId23"/>
    <p:sldId id="328" r:id="rId24"/>
    <p:sldId id="298" r:id="rId25"/>
    <p:sldId id="295" r:id="rId26"/>
    <p:sldId id="257" r:id="rId27"/>
    <p:sldId id="300" r:id="rId28"/>
    <p:sldId id="323" r:id="rId29"/>
    <p:sldId id="309" r:id="rId30"/>
    <p:sldId id="311" r:id="rId31"/>
    <p:sldId id="304" r:id="rId32"/>
    <p:sldId id="307" r:id="rId33"/>
    <p:sldId id="290" r:id="rId34"/>
    <p:sldId id="325" r:id="rId35"/>
    <p:sldId id="303" r:id="rId36"/>
    <p:sldId id="315" r:id="rId37"/>
    <p:sldId id="306" r:id="rId38"/>
    <p:sldId id="321" r:id="rId39"/>
    <p:sldId id="308" r:id="rId40"/>
    <p:sldId id="320" r:id="rId41"/>
    <p:sldId id="312" r:id="rId42"/>
    <p:sldId id="319" r:id="rId43"/>
    <p:sldId id="318" r:id="rId44"/>
    <p:sldId id="313" r:id="rId45"/>
    <p:sldId id="316" r:id="rId46"/>
    <p:sldId id="297" r:id="rId47"/>
    <p:sldId id="299" r:id="rId48"/>
    <p:sldId id="327" r:id="rId49"/>
    <p:sldId id="314" r:id="rId50"/>
    <p:sldId id="317" r:id="rId51"/>
    <p:sldId id="296" r:id="rId52"/>
    <p:sldId id="329" r:id="rId53"/>
    <p:sldId id="324" r:id="rId54"/>
    <p:sldId id="322" r:id="rId55"/>
    <p:sldId id="429" r:id="rId56"/>
    <p:sldId id="436" r:id="rId57"/>
    <p:sldId id="434" r:id="rId58"/>
    <p:sldId id="439" r:id="rId59"/>
    <p:sldId id="435" r:id="rId60"/>
    <p:sldId id="437" r:id="rId61"/>
    <p:sldId id="441" r:id="rId62"/>
    <p:sldId id="438" r:id="rId63"/>
    <p:sldId id="440" r:id="rId64"/>
    <p:sldId id="442" r:id="rId65"/>
    <p:sldId id="443" r:id="rId66"/>
    <p:sldId id="445" r:id="rId67"/>
    <p:sldId id="444" r:id="rId68"/>
    <p:sldId id="446" r:id="rId69"/>
    <p:sldId id="448" r:id="rId70"/>
    <p:sldId id="447" r:id="rId71"/>
    <p:sldId id="449" r:id="rId72"/>
    <p:sldId id="450" r:id="rId73"/>
    <p:sldId id="452" r:id="rId74"/>
    <p:sldId id="451" r:id="rId75"/>
    <p:sldId id="453" r:id="rId76"/>
    <p:sldId id="454" r:id="rId77"/>
    <p:sldId id="456" r:id="rId78"/>
    <p:sldId id="455" r:id="rId79"/>
    <p:sldId id="457" r:id="rId80"/>
    <p:sldId id="459" r:id="rId81"/>
    <p:sldId id="460" r:id="rId82"/>
    <p:sldId id="463" r:id="rId83"/>
    <p:sldId id="461" r:id="rId84"/>
    <p:sldId id="462" r:id="rId85"/>
    <p:sldId id="464" r:id="rId86"/>
    <p:sldId id="458" r:id="rId87"/>
    <p:sldId id="465" r:id="rId88"/>
    <p:sldId id="467" r:id="rId89"/>
    <p:sldId id="466" r:id="rId90"/>
    <p:sldId id="468" r:id="rId91"/>
    <p:sldId id="469" r:id="rId92"/>
    <p:sldId id="472" r:id="rId93"/>
    <p:sldId id="470" r:id="rId94"/>
    <p:sldId id="471" r:id="rId95"/>
    <p:sldId id="473" r:id="rId96"/>
    <p:sldId id="475" r:id="rId97"/>
    <p:sldId id="476" r:id="rId98"/>
    <p:sldId id="474" r:id="rId99"/>
    <p:sldId id="477" r:id="rId100"/>
    <p:sldId id="478" r:id="rId101"/>
    <p:sldId id="479" r:id="rId102"/>
    <p:sldId id="480" r:id="rId103"/>
    <p:sldId id="481" r:id="rId104"/>
    <p:sldId id="482" r:id="rId105"/>
    <p:sldId id="484" r:id="rId106"/>
    <p:sldId id="483" r:id="rId107"/>
    <p:sldId id="485" r:id="rId108"/>
    <p:sldId id="486" r:id="rId109"/>
    <p:sldId id="487" r:id="rId110"/>
    <p:sldId id="489" r:id="rId111"/>
    <p:sldId id="488" r:id="rId112"/>
    <p:sldId id="490" r:id="rId113"/>
    <p:sldId id="491" r:id="rId114"/>
    <p:sldId id="492" r:id="rId115"/>
    <p:sldId id="494" r:id="rId116"/>
    <p:sldId id="495" r:id="rId117"/>
    <p:sldId id="493" r:id="rId118"/>
    <p:sldId id="496" r:id="rId119"/>
    <p:sldId id="497" r:id="rId120"/>
    <p:sldId id="499" r:id="rId121"/>
    <p:sldId id="498" r:id="rId122"/>
    <p:sldId id="500" r:id="rId123"/>
    <p:sldId id="501" r:id="rId124"/>
    <p:sldId id="502" r:id="rId125"/>
    <p:sldId id="503" r:id="rId126"/>
    <p:sldId id="504" r:id="rId127"/>
    <p:sldId id="506" r:id="rId128"/>
    <p:sldId id="505" r:id="rId129"/>
    <p:sldId id="507" r:id="rId130"/>
    <p:sldId id="508" r:id="rId131"/>
    <p:sldId id="509" r:id="rId132"/>
    <p:sldId id="511" r:id="rId133"/>
    <p:sldId id="510" r:id="rId134"/>
    <p:sldId id="512" r:id="rId135"/>
    <p:sldId id="513" r:id="rId136"/>
    <p:sldId id="514" r:id="rId137"/>
    <p:sldId id="515" r:id="rId138"/>
    <p:sldId id="517" r:id="rId139"/>
    <p:sldId id="516" r:id="rId140"/>
    <p:sldId id="518" r:id="rId141"/>
    <p:sldId id="519" r:id="rId142"/>
    <p:sldId id="520" r:id="rId143"/>
    <p:sldId id="521" r:id="rId144"/>
    <p:sldId id="522" r:id="rId145"/>
    <p:sldId id="524" r:id="rId146"/>
    <p:sldId id="523" r:id="rId147"/>
    <p:sldId id="525" r:id="rId148"/>
    <p:sldId id="527" r:id="rId149"/>
    <p:sldId id="528" r:id="rId150"/>
    <p:sldId id="529" r:id="rId151"/>
    <p:sldId id="526" r:id="rId152"/>
    <p:sldId id="530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F5756-6CCF-41FF-8A8E-F52258642012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5F13E-659A-4599-8025-0F9955C1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05_w_t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117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88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29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00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09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33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54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3740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282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18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297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5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228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72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7271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376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510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555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98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306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2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1270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99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23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397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84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1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098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742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520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3218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2846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787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733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27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8115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201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03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22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69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22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560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162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886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118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393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9718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589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1051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8402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6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3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1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05_w_f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45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89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0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15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3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4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05_z_t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0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9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46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5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8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17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52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34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05_z_f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14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3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9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18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8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5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2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5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2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1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47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2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880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50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5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4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562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9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913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40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4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729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4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8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8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63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961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21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370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683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17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0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92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42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72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075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84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9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860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98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079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47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31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988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463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190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037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7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03_z_t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952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08_z_t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843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697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07_w_f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256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75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088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02_z_t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277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01_w_f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665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72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13_z_f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28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10_w_t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5F13E-659A-4599-8025-0F9955C1513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4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5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9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8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5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2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3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A1D2B-C918-4C7E-A31D-40EA1ECC0DC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874E-38ED-47AC-9E69-4EFB2258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4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2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9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Production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1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3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59044"/>
            <a:ext cx="10515600" cy="2117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3141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read the following sentences with an appropriate attitude according to the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7395"/>
            <a:ext cx="10515600" cy="16495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6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855841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90" y="200721"/>
            <a:ext cx="4902820" cy="4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0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37102"/>
            <a:ext cx="10515600" cy="2039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37102"/>
            <a:ext cx="10515600" cy="2039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5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0126"/>
            <a:ext cx="10515600" cy="18168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660288"/>
            <a:ext cx="609600" cy="609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587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7463"/>
            <a:ext cx="10515600" cy="19394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1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04010"/>
            <a:ext cx="10515600" cy="1972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4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9" y="509831"/>
            <a:ext cx="4226761" cy="31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14293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4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56" y="725498"/>
            <a:ext cx="4732688" cy="31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5522"/>
            <a:ext cx="10515600" cy="186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1"/>
            <a:ext cx="10515600" cy="1961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4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82068"/>
            <a:ext cx="10515600" cy="18948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46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7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</a:t>
            </a:r>
            <a:r>
              <a:rPr lang="zh-TW" altLang="en-US" sz="6600" dirty="0"/>
              <a:t>食真係好</a:t>
            </a:r>
            <a:r>
              <a:rPr lang="zh-TW" altLang="en-US" sz="6600" dirty="0" smtClean="0"/>
              <a:t>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92498"/>
            <a:ext cx="10515600" cy="2084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4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81346"/>
            <a:ext cx="10515600" cy="2095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04732"/>
            <a:ext cx="10515600" cy="1772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207227"/>
            <a:ext cx="4725221" cy="40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26673"/>
            <a:ext cx="10515600" cy="1850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03649"/>
            <a:ext cx="10515600" cy="2073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6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8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70916"/>
            <a:ext cx="10515600" cy="190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0542"/>
            <a:ext cx="10515600" cy="1946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8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你煮野食真係好叻呀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9766"/>
            <a:ext cx="10515600" cy="1917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9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0126"/>
            <a:ext cx="10515600" cy="18168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660288"/>
            <a:ext cx="609600" cy="609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4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28" y="613875"/>
            <a:ext cx="4307344" cy="32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5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03142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4" y="647439"/>
            <a:ext cx="4945993" cy="32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6741"/>
            <a:ext cx="10515600" cy="21402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0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70556"/>
            <a:ext cx="10515600" cy="200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1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7463"/>
            <a:ext cx="10515600" cy="19394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59044"/>
            <a:ext cx="10515600" cy="2117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3141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04010"/>
            <a:ext cx="10515600" cy="1972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4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9" y="509831"/>
            <a:ext cx="4226761" cy="31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14293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佢化妝化得好好睇喎</a:t>
            </a:r>
            <a:endParaRPr lang="en-US" sz="6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smtClean="0"/>
              <a:t>test</a:t>
            </a:r>
            <a:endParaRPr lang="en-US" sz="1100" dirty="0"/>
          </a:p>
        </p:txBody>
      </p:sp>
      <p:pic>
        <p:nvPicPr>
          <p:cNvPr id="2" name="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74" y="535258"/>
            <a:ext cx="4202051" cy="32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4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56" y="725498"/>
            <a:ext cx="4732688" cy="31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5522"/>
            <a:ext cx="10515600" cy="186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6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4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1"/>
            <a:ext cx="10515600" cy="1961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82068"/>
            <a:ext cx="10515600" cy="18948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2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</a:t>
            </a:r>
            <a:r>
              <a:rPr lang="zh-TW" altLang="en-US" sz="6600" dirty="0"/>
              <a:t>食真係好</a:t>
            </a:r>
            <a:r>
              <a:rPr lang="zh-TW" altLang="en-US" sz="6600" dirty="0" smtClean="0"/>
              <a:t>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81346"/>
            <a:ext cx="10515600" cy="2095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佢化妝化得好好睇喎</a:t>
            </a:r>
            <a:endParaRPr lang="en-US" sz="6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smtClean="0"/>
              <a:t>test</a:t>
            </a:r>
            <a:endParaRPr lang="en-US" sz="1100" dirty="0"/>
          </a:p>
        </p:txBody>
      </p:sp>
      <p:pic>
        <p:nvPicPr>
          <p:cNvPr id="5" name="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37" y="537351"/>
            <a:ext cx="4362914" cy="3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92498"/>
            <a:ext cx="10515600" cy="2084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4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04732"/>
            <a:ext cx="10515600" cy="1772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207227"/>
            <a:ext cx="4725221" cy="40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26673"/>
            <a:ext cx="10515600" cy="1850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03649"/>
            <a:ext cx="10515600" cy="2073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70916"/>
            <a:ext cx="10515600" cy="190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0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0542"/>
            <a:ext cx="10515600" cy="1946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9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8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你煮野食真係好叻呀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70557"/>
            <a:ext cx="10515600" cy="200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佢化妝真係化得好好睇喎</a:t>
            </a:r>
            <a:endParaRPr lang="en-US" sz="6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smtClean="0"/>
              <a:t>test</a:t>
            </a:r>
            <a:endParaRPr lang="en-US" sz="2000" dirty="0"/>
          </a:p>
        </p:txBody>
      </p:sp>
      <p:pic>
        <p:nvPicPr>
          <p:cNvPr id="5" name="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3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74" y="535258"/>
            <a:ext cx="4202051" cy="32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9766"/>
            <a:ext cx="10515600" cy="1917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28" y="613875"/>
            <a:ext cx="4307344" cy="32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0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5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03142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4" y="647439"/>
            <a:ext cx="4945993" cy="32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6741"/>
            <a:ext cx="10515600" cy="21402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70556"/>
            <a:ext cx="10515600" cy="200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41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70557"/>
            <a:ext cx="10515600" cy="200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佢化妝真係化得好好睇喎</a:t>
            </a:r>
            <a:endParaRPr lang="en-US" sz="6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smtClean="0"/>
              <a:t>test</a:t>
            </a:r>
            <a:endParaRPr lang="en-US" sz="2000" dirty="0"/>
          </a:p>
        </p:txBody>
      </p:sp>
      <p:pic>
        <p:nvPicPr>
          <p:cNvPr id="4" name="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37" y="537351"/>
            <a:ext cx="4362914" cy="3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1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59044"/>
            <a:ext cx="10515600" cy="2117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3141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read the following sentences with an appropriate attitude according to the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7395"/>
            <a:ext cx="10515600" cy="16495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6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855841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90" y="200721"/>
            <a:ext cx="4902820" cy="4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read the following sentences with an appropriate attitude according to the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0126"/>
            <a:ext cx="10515600" cy="18168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660288"/>
            <a:ext cx="609600" cy="609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4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37102"/>
            <a:ext cx="10515600" cy="2039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7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7463"/>
            <a:ext cx="10515600" cy="19394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04010"/>
            <a:ext cx="10515600" cy="1972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4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9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9" y="509831"/>
            <a:ext cx="4226761" cy="31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1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14293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5522"/>
            <a:ext cx="10515600" cy="186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1707"/>
            <a:ext cx="10515600" cy="1995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4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56" y="725498"/>
            <a:ext cx="4732688" cy="31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4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1"/>
            <a:ext cx="10515600" cy="1961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82068"/>
            <a:ext cx="10515600" cy="18948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2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5590"/>
            <a:ext cx="10515600" cy="2151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</a:t>
            </a:r>
            <a:r>
              <a:rPr lang="zh-TW" altLang="en-US" sz="6600" dirty="0"/>
              <a:t>食真係好</a:t>
            </a:r>
            <a:r>
              <a:rPr lang="zh-TW" altLang="en-US" sz="6600" dirty="0" smtClean="0"/>
              <a:t>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3"/>
          <a:stretch/>
        </p:blipFill>
        <p:spPr>
          <a:xfrm>
            <a:off x="4477580" y="466216"/>
            <a:ext cx="323683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81346"/>
            <a:ext cx="10515600" cy="2095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93" y="624468"/>
            <a:ext cx="5011013" cy="3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你都幾有耐性喎</a:t>
            </a:r>
            <a:endParaRPr lang="en-US" sz="6600" dirty="0"/>
          </a:p>
        </p:txBody>
      </p:sp>
      <p:pic>
        <p:nvPicPr>
          <p:cNvPr id="2" name="1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6" y="379142"/>
            <a:ext cx="5232687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92498"/>
            <a:ext cx="10515600" cy="2084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4" name="16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54" y="800014"/>
            <a:ext cx="4654891" cy="3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7395"/>
            <a:ext cx="10515600" cy="16495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佢真係好乖喎</a:t>
            </a:r>
            <a:endParaRPr lang="en-US" sz="6600" dirty="0"/>
          </a:p>
        </p:txBody>
      </p:sp>
      <p:pic>
        <p:nvPicPr>
          <p:cNvPr id="6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855841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90" y="200721"/>
            <a:ext cx="4902820" cy="4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04732"/>
            <a:ext cx="10515600" cy="1772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207227"/>
            <a:ext cx="4725221" cy="40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26673"/>
            <a:ext cx="10515600" cy="1850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場波真係幾好睇呀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70916"/>
            <a:ext cx="10515600" cy="190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6" y="838897"/>
            <a:ext cx="5824487" cy="29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你好醒呀！</a:t>
            </a:r>
            <a:endParaRPr lang="en-US" sz="6600" dirty="0"/>
          </a:p>
        </p:txBody>
      </p:sp>
      <p:pic>
        <p:nvPicPr>
          <p:cNvPr id="2" name="2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1" y="562567"/>
            <a:ext cx="3253298" cy="33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03649"/>
            <a:ext cx="10515600" cy="2073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佢真係好大力喎</a:t>
            </a:r>
            <a:endParaRPr lang="en-US" sz="6600" dirty="0"/>
          </a:p>
        </p:txBody>
      </p:sp>
      <p:pic>
        <p:nvPicPr>
          <p:cNvPr id="2" name="14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766065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8254"/>
            <a:ext cx="10515600" cy="2028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真係幾香喎</a:t>
            </a:r>
            <a:endParaRPr lang="en-US" sz="6600" dirty="0"/>
          </a:p>
        </p:txBody>
      </p:sp>
      <p:pic>
        <p:nvPicPr>
          <p:cNvPr id="2" name="10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88" y="830319"/>
            <a:ext cx="4152024" cy="31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你睇書睇得幾快喎</a:t>
            </a:r>
            <a:endParaRPr lang="en-US" sz="6600" dirty="0"/>
          </a:p>
        </p:txBody>
      </p:sp>
      <p:pic>
        <p:nvPicPr>
          <p:cNvPr id="2" name="8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53" y="777953"/>
            <a:ext cx="4428893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0542"/>
            <a:ext cx="10515600" cy="1946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你都幾大食喎</a:t>
            </a:r>
            <a:endParaRPr lang="en-US" sz="6600" dirty="0"/>
          </a:p>
        </p:txBody>
      </p:sp>
      <p:pic>
        <p:nvPicPr>
          <p:cNvPr id="2" name="9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22276" y="465663"/>
            <a:ext cx="4747448" cy="3437262"/>
            <a:chOff x="3201897" y="354151"/>
            <a:chExt cx="4747448" cy="34372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2238706"/>
              <a:ext cx="1864496" cy="15527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2238706"/>
              <a:ext cx="1864496" cy="15527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897" y="354151"/>
              <a:ext cx="1864496" cy="15527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49" y="358382"/>
              <a:ext cx="1864496" cy="155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9"/>
            <a:ext cx="10515600" cy="1984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呢套戲聽落幾精彩喎</a:t>
            </a:r>
            <a:endParaRPr lang="en-US" sz="6600" dirty="0"/>
          </a:p>
        </p:txBody>
      </p:sp>
      <p:pic>
        <p:nvPicPr>
          <p:cNvPr id="2" name="3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8" y="447811"/>
            <a:ext cx="5003624" cy="33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2858"/>
            <a:ext cx="10515600" cy="1984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你煮野食真係好叻呀</a:t>
            </a:r>
            <a:endParaRPr lang="en-US" sz="6600" dirty="0"/>
          </a:p>
        </p:txBody>
      </p:sp>
      <p:pic>
        <p:nvPicPr>
          <p:cNvPr id="2" name="1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76" y="557561"/>
            <a:ext cx="4977363" cy="3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15160"/>
            <a:ext cx="10515600" cy="1961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02" y="473229"/>
            <a:ext cx="6553996" cy="34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9766"/>
            <a:ext cx="10515600" cy="1917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你都真係幾有耐性喎</a:t>
            </a:r>
            <a:endParaRPr lang="en-US" sz="6600" dirty="0"/>
          </a:p>
        </p:txBody>
      </p:sp>
      <p:pic>
        <p:nvPicPr>
          <p:cNvPr id="2" name="1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4" y="423747"/>
            <a:ext cx="5180671" cy="3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佢跑得好快喎</a:t>
            </a:r>
            <a:endParaRPr lang="en-US" sz="6600" dirty="0"/>
          </a:p>
        </p:txBody>
      </p:sp>
      <p:pic>
        <p:nvPicPr>
          <p:cNvPr id="2" name="16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28" y="613875"/>
            <a:ext cx="4307344" cy="32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2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4370"/>
            <a:ext cx="10515600" cy="1872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呢套戲聽落真係幾精彩喎</a:t>
            </a:r>
            <a:endParaRPr lang="en-US" sz="6600" dirty="0"/>
          </a:p>
        </p:txBody>
      </p:sp>
      <p:pic>
        <p:nvPicPr>
          <p:cNvPr id="2" name="3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22" y="337440"/>
            <a:ext cx="5878649" cy="36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8615"/>
            <a:ext cx="10515600" cy="1928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你睇書真係睇得幾快喎</a:t>
            </a:r>
            <a:endParaRPr lang="en-US" sz="6600" dirty="0"/>
          </a:p>
        </p:txBody>
      </p:sp>
      <p:pic>
        <p:nvPicPr>
          <p:cNvPr id="2" name="8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503142"/>
            <a:ext cx="4573859" cy="34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37824"/>
            <a:ext cx="10515600" cy="1839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佢好乖喎</a:t>
            </a:r>
            <a:endParaRPr lang="en-US" sz="6600" dirty="0"/>
          </a:p>
        </p:txBody>
      </p:sp>
      <p:pic>
        <p:nvPicPr>
          <p:cNvPr id="2" name="15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4" y="647439"/>
            <a:ext cx="4945993" cy="32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6741"/>
            <a:ext cx="10515600" cy="21402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場波幾好睇呀</a:t>
            </a:r>
            <a:endParaRPr lang="en-US" sz="6600" dirty="0"/>
          </a:p>
        </p:txBody>
      </p:sp>
      <p:pic>
        <p:nvPicPr>
          <p:cNvPr id="2" name="7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58" y="850861"/>
            <a:ext cx="5323483" cy="28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6312"/>
            <a:ext cx="10515600" cy="1950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好平喎！</a:t>
            </a:r>
            <a:endParaRPr lang="en-US" sz="6600" dirty="0"/>
          </a:p>
        </p:txBody>
      </p:sp>
      <p:pic>
        <p:nvPicPr>
          <p:cNvPr id="2" name="1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35071" y="636107"/>
            <a:ext cx="4921858" cy="3277973"/>
            <a:chOff x="3635071" y="636107"/>
            <a:chExt cx="4921858" cy="32779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1"/>
            <a:stretch/>
          </p:blipFill>
          <p:spPr>
            <a:xfrm>
              <a:off x="3635071" y="636107"/>
              <a:ext cx="4921858" cy="32779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0974876">
              <a:off x="6400800" y="2128321"/>
              <a:ext cx="126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$200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6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你都真係幾大食喎</a:t>
            </a:r>
            <a:endParaRPr lang="en-US" sz="6600" dirty="0"/>
          </a:p>
        </p:txBody>
      </p:sp>
      <p:pic>
        <p:nvPicPr>
          <p:cNvPr id="2" name="9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3" y="541856"/>
            <a:ext cx="4988919" cy="33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70556"/>
            <a:ext cx="10515600" cy="2006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你真係好醒呀！</a:t>
            </a:r>
            <a:endParaRPr lang="en-US" sz="6600" dirty="0"/>
          </a:p>
        </p:txBody>
      </p:sp>
      <p:pic>
        <p:nvPicPr>
          <p:cNvPr id="2" name="2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568712"/>
            <a:ext cx="4779391" cy="3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25951"/>
            <a:ext cx="10515600" cy="205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dirty="0" smtClean="0"/>
              <a:t>你煮野食好叻呀</a:t>
            </a:r>
            <a:endParaRPr lang="en-US" sz="6600" dirty="0"/>
          </a:p>
        </p:txBody>
      </p:sp>
      <p:pic>
        <p:nvPicPr>
          <p:cNvPr id="2" name="1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567362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23" y="803933"/>
            <a:ext cx="5255753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1385</Words>
  <Application>Microsoft Office PowerPoint</Application>
  <PresentationFormat>Widescreen</PresentationFormat>
  <Paragraphs>462</Paragraphs>
  <Slides>152</Slides>
  <Notes>148</Notes>
  <HiddenSlides>0</HiddenSlides>
  <MMClips>148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7" baseType="lpstr">
      <vt:lpstr>新細明體</vt:lpstr>
      <vt:lpstr>Arial</vt:lpstr>
      <vt:lpstr>Calibri</vt:lpstr>
      <vt:lpstr>Calibri Light</vt:lpstr>
      <vt:lpstr>Office Theme</vt:lpstr>
      <vt:lpstr>Production Test</vt:lpstr>
      <vt:lpstr>PowerPoint Presentation</vt:lpstr>
      <vt:lpstr>PowerPoint Presentation</vt:lpstr>
      <vt:lpstr>PowerPoint Presentation</vt:lpstr>
      <vt:lpstr>PowerPoint Presentation</vt:lpstr>
      <vt:lpstr>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</dc:creator>
  <cp:lastModifiedBy>LIN</cp:lastModifiedBy>
  <cp:revision>54</cp:revision>
  <dcterms:created xsi:type="dcterms:W3CDTF">2018-05-08T02:26:52Z</dcterms:created>
  <dcterms:modified xsi:type="dcterms:W3CDTF">2018-06-01T02:41:14Z</dcterms:modified>
</cp:coreProperties>
</file>